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8432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67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6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15145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Sistema de Gerenciamento de Restaurante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532435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nosso projeto se trata de um sistema de gerenciamento de restaurante, com o objetivo de melhorar a eficiência operacional.</a:t>
            </a:r>
            <a:endParaRPr lang="en-US" sz="1900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8503C06-EEBD-4F9C-9868-19C2969C0C6A}"/>
              </a:ext>
            </a:extLst>
          </p:cNvPr>
          <p:cNvSpPr/>
          <p:nvPr/>
        </p:nvSpPr>
        <p:spPr>
          <a:xfrm>
            <a:off x="12736233" y="766699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6416" y="940514"/>
            <a:ext cx="69976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Integrantes do </a:t>
            </a:r>
            <a:r>
              <a:rPr lang="pt-BR" sz="43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Gurpo</a:t>
            </a: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 </a:t>
            </a:r>
            <a:b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</a:br>
            <a:r>
              <a:rPr lang="pt-BR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 </a:t>
            </a:r>
            <a:endParaRPr lang="en-US" sz="4300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50AB410-929D-472A-97BD-FF3D1367F8A9}"/>
              </a:ext>
            </a:extLst>
          </p:cNvPr>
          <p:cNvSpPr/>
          <p:nvPr/>
        </p:nvSpPr>
        <p:spPr>
          <a:xfrm>
            <a:off x="12736233" y="763651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D05CFA4-7807-4640-A121-95EB529AA81E}"/>
              </a:ext>
            </a:extLst>
          </p:cNvPr>
          <p:cNvSpPr txBox="1"/>
          <p:nvPr/>
        </p:nvSpPr>
        <p:spPr>
          <a:xfrm>
            <a:off x="1083886" y="1656794"/>
            <a:ext cx="652272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Arthur Henrique Teixeira e Silva </a:t>
            </a:r>
            <a:r>
              <a:rPr lang="pt-BR" sz="2800" b="0" i="0" dirty="0" err="1">
                <a:solidFill>
                  <a:srgbClr val="F0F6FC"/>
                </a:solidFill>
                <a:effectLst/>
                <a:latin typeface="-apple-system"/>
              </a:rPr>
              <a:t>Bacelete</a:t>
            </a:r>
            <a:endParaRPr lang="pt-BR" sz="2800" b="0" i="0" dirty="0">
              <a:solidFill>
                <a:srgbClr val="F0F6FC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Davi Benjamim Guimaraes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Gabriel Reis </a:t>
            </a:r>
            <a:r>
              <a:rPr lang="pt-BR" sz="2800" b="0" i="0" dirty="0" err="1">
                <a:solidFill>
                  <a:srgbClr val="F0F6FC"/>
                </a:solidFill>
                <a:effectLst/>
                <a:latin typeface="-apple-system"/>
              </a:rPr>
              <a:t>Lebron</a:t>
            </a: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 de Oliveira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João Pedro Tavares e Amorim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Luís </a:t>
            </a:r>
            <a:r>
              <a:rPr lang="pt-BR" sz="2800" b="0" i="0" dirty="0" err="1">
                <a:solidFill>
                  <a:srgbClr val="F0F6FC"/>
                </a:solidFill>
                <a:effectLst/>
                <a:latin typeface="-apple-system"/>
              </a:rPr>
              <a:t>Othávio</a:t>
            </a: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 Rangel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Lucas Jose Lopes Ferreira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2800" b="0" i="0" dirty="0">
                <a:solidFill>
                  <a:srgbClr val="F0F6FC"/>
                </a:solidFill>
                <a:effectLst/>
                <a:latin typeface="-apple-system"/>
              </a:rPr>
              <a:t>Mateus Rodrigues Costa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68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67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375422"/>
            <a:ext cx="4918710" cy="614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Contextualização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1321356" y="4322088"/>
            <a:ext cx="11987689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Nosso projeto propõe o desenvolvimento de um software de gestão de recursos específico para restaurantes, com o principal objetivo de melhorar a eficiência operacional.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1321356" y="5279231"/>
            <a:ext cx="5883235" cy="2344936"/>
          </a:xfrm>
          <a:prstGeom prst="roundRect">
            <a:avLst>
              <a:gd name="adj" fmla="val 1415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565553" y="5523428"/>
            <a:ext cx="260496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Eficiência Operacional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565553" y="5963602"/>
            <a:ext cx="5394841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sistema proporcionará um controle mais assertivo das atividades diárias, reduzindo desperdícios desnecessários, diminuindo o tempo de espera dos clientes, e minimizando erros na entrega de pedidos.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5928" y="5279231"/>
            <a:ext cx="5883235" cy="2344936"/>
          </a:xfrm>
          <a:prstGeom prst="roundRect">
            <a:avLst>
              <a:gd name="adj" fmla="val 1415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0125" y="5523428"/>
            <a:ext cx="2459355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de Estoques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670125" y="5963602"/>
            <a:ext cx="5394841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Isso resultará em maior eficiência nas operações e uma gestão mais eficaz dos estoques.</a:t>
            </a:r>
            <a:endParaRPr lang="en-US" sz="1700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7ECFC0-4AA7-4BA7-B715-37B3B603A466}"/>
              </a:ext>
            </a:extLst>
          </p:cNvPr>
          <p:cNvSpPr/>
          <p:nvPr/>
        </p:nvSpPr>
        <p:spPr>
          <a:xfrm>
            <a:off x="12736233" y="765683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7807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183415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Muitos restaurantes utilizam métodos tradicionais de operação, o que resulta em vários obstáculos para uma melhor eficiência no controle dos pedidos, inventário e gestão financeira.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357461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56891" y="3687723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52680" y="3574613"/>
            <a:ext cx="286119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Comunicação Ineficaz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152680" y="4065627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falta de comunicação entre os setores resulta em insatisfações para o cliente e um impacto negativo nos resultados financeiros da empresa.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437" y="577524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36650" y="5888355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152680" y="577524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Ineficiente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6266259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restaurante que não possui uma gestão eficiente de todos os seus processos, não será capaz de operar de forma eficiente e competir no mercado.</a:t>
            </a:r>
            <a:endParaRPr lang="en-US" sz="1900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D5FB5BF-833F-4C95-81DF-BC4ED69765EA}"/>
              </a:ext>
            </a:extLst>
          </p:cNvPr>
          <p:cNvSpPr/>
          <p:nvPr/>
        </p:nvSpPr>
        <p:spPr>
          <a:xfrm>
            <a:off x="12736233" y="764667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22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186827"/>
            <a:ext cx="4643914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Objetivo Geral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1321356" y="4080629"/>
            <a:ext cx="11987689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Nosso projeto tem o objetivo de melhorar a gestão operacional de restaurantes à la carte, através de uma plataforma unificada para os principais processos de gestão como: gestão financeira, gestão de estoque, e precificação de produtos.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321356" y="5297686"/>
            <a:ext cx="11987689" cy="22860"/>
          </a:xfrm>
          <a:prstGeom prst="roundRect">
            <a:avLst>
              <a:gd name="adj" fmla="val 137125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238024" y="529762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16FFBB"/>
          </a:solidFill>
          <a:ln/>
        </p:spPr>
      </p:sp>
      <p:sp>
        <p:nvSpPr>
          <p:cNvPr id="7" name="Shape 4"/>
          <p:cNvSpPr/>
          <p:nvPr/>
        </p:nvSpPr>
        <p:spPr>
          <a:xfrm>
            <a:off x="3014424" y="506259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189208" y="5158323"/>
            <a:ext cx="120491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088594" y="6238042"/>
            <a:ext cx="232195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Financeira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530310" y="6653570"/>
            <a:ext cx="3438644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Otimizar o controle de receitas e despesas, facilitando a tomada de decisões estratégicas.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03532" y="529762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29DDDA"/>
          </a:solidFill>
          <a:ln/>
        </p:spPr>
      </p:sp>
      <p:sp>
        <p:nvSpPr>
          <p:cNvPr id="12" name="Shape 9"/>
          <p:cNvSpPr/>
          <p:nvPr/>
        </p:nvSpPr>
        <p:spPr>
          <a:xfrm>
            <a:off x="7079933" y="506259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37571" y="5158323"/>
            <a:ext cx="15490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6154103" y="6238042"/>
            <a:ext cx="232195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de Estoque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5595818" y="6653570"/>
            <a:ext cx="3438644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Controlar o estoque de ingredientes, reduzir desperdícios e otimizar as compras.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369159" y="529762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37A7E7"/>
          </a:solidFill>
          <a:ln/>
        </p:spPr>
      </p:sp>
      <p:sp>
        <p:nvSpPr>
          <p:cNvPr id="17" name="Shape 14"/>
          <p:cNvSpPr/>
          <p:nvPr/>
        </p:nvSpPr>
        <p:spPr>
          <a:xfrm>
            <a:off x="11145560" y="506259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1299031" y="5158323"/>
            <a:ext cx="163116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013513" y="6238042"/>
            <a:ext cx="2734389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Precificação de Produtos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9661327" y="6653570"/>
            <a:ext cx="3438763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Definir preços competitivos e lucrativos, garantindo a rentabilidade do negócio.</a:t>
            </a:r>
            <a:endParaRPr lang="en-US" sz="160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F925017-55F3-4356-B9E3-25F5A4FE331C}"/>
              </a:ext>
            </a:extLst>
          </p:cNvPr>
          <p:cNvSpPr/>
          <p:nvPr/>
        </p:nvSpPr>
        <p:spPr>
          <a:xfrm>
            <a:off x="12736233" y="764667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1474113"/>
            <a:ext cx="554652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Objetivos Específicos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2653665"/>
            <a:ext cx="1198768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Otimizar o Processo de Atendimento e Entrega de Pedidos: Implementar funcionalidades que permitam que os garçons e a equipe da cozinha se comuniquem de maneira mais eficaz, reduzam o tempo de espera dos clientes e garantam que os pedidos sejam entregues corretamente.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1321356" y="43632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Comunicação Eficaz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321356" y="4953000"/>
            <a:ext cx="569273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uso de dispositivos móveis para registrar pedidos em tempo real e a integração direta com a cozinha, onde os chefs podem visualizar e organizar os pedidos em ordem de prioridade.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4363283"/>
            <a:ext cx="372534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Redução do Tempo de Espera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623929" y="4953000"/>
            <a:ext cx="569273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Agilizar o processo de pedidos e garantir que os pedidos sejam entregues corretamente.</a:t>
            </a:r>
            <a:endParaRPr lang="en-US" sz="1900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3AA4350-203B-4FEE-ADCC-39AC5D2DA089}"/>
              </a:ext>
            </a:extLst>
          </p:cNvPr>
          <p:cNvSpPr/>
          <p:nvPr/>
        </p:nvSpPr>
        <p:spPr>
          <a:xfrm>
            <a:off x="12736233" y="764667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803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Justificativas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1936433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escolha de desenvolver um software de controle de restaurante é justificada pela necessidade eficiente de um modelo de gestão para um setor altamente competitivo.</a:t>
            </a:r>
            <a:endParaRPr lang="en-US" sz="1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399234"/>
            <a:ext cx="1234440" cy="19750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68761" y="3646051"/>
            <a:ext cx="343971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Integração e Comunicação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2468761" y="4137065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 sistema que integra o controle e a comunicação interna pode transformar a operação do restaurante.</a:t>
            </a:r>
            <a:endParaRPr lang="en-US" sz="1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5374243"/>
            <a:ext cx="1234440" cy="19750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468761" y="5621060"/>
            <a:ext cx="286678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Experiência do Cliente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2468761" y="6112073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trabalho irá contribuir para uma melhor experiência para o cliente e ao funcionário.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1333857"/>
            <a:ext cx="93108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Modelagem do Processo de Negócio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2389942"/>
            <a:ext cx="1198768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desenvolvimento de um software para gestão de restaurantes visa otimizar os processos operacionais essenciais. O sistema automatiza a gestão financeira, estoque, mesas, vendas e pagamentos, visando aumentar a eficiência e controle das diversas áreas do negócio.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1321356" y="3852743"/>
            <a:ext cx="1198768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software fornece uma visão precisa dos recursos, facilitando decisões acertadas. A gestão eficiente de mesas e vendas, com opções de pagamento mais ágeis, promete melhorar a experiência do cliente, aumentando a satisfação e a fidelidade com o restaurante.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321356" y="5315545"/>
            <a:ext cx="1198768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Apesar dos desafios de integração de diversas funcionalidades, adaptação da equipe e custos iniciais, o sistema é modular e escalável, permitindo seu crescimento e integração com outras funcionalidades. O planejamento cuidadoso e a modularidade do sistema permitem que o software seja ajustado às necessidades específicas de cada restaurante.</a:t>
            </a:r>
            <a:endParaRPr lang="en-US" sz="1900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A23F35C-89AF-48C8-805A-D18C913101AA}"/>
              </a:ext>
            </a:extLst>
          </p:cNvPr>
          <p:cNvSpPr/>
          <p:nvPr/>
        </p:nvSpPr>
        <p:spPr>
          <a:xfrm>
            <a:off x="12736233" y="766699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6370" y="2119074"/>
            <a:ext cx="69976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Modelagem dos Processos 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890" y="4217791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50236" y="5081827"/>
            <a:ext cx="271914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Financeira</a:t>
            </a:r>
            <a:endParaRPr lang="en-US" sz="2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434" y="4233152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339669" y="5081827"/>
            <a:ext cx="27192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de Estoque</a:t>
            </a:r>
            <a:endParaRPr lang="en-US" sz="21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0068" y="4258673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29222" y="5081827"/>
            <a:ext cx="271914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de </a:t>
            </a:r>
            <a:r>
              <a:rPr lang="en-US" sz="2150" b="1" dirty="0" err="1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Comandas</a:t>
            </a:r>
            <a:endParaRPr lang="en-US" sz="21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61070" y="4217791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518656" y="5081827"/>
            <a:ext cx="27192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Gestão de Vendas</a:t>
            </a:r>
            <a:endParaRPr lang="en-US" sz="2150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7C3C541-1EB4-448F-8285-7ED645B378A1}"/>
              </a:ext>
            </a:extLst>
          </p:cNvPr>
          <p:cNvSpPr/>
          <p:nvPr/>
        </p:nvSpPr>
        <p:spPr>
          <a:xfrm>
            <a:off x="12736233" y="764667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0800"/>
            <a:ext cx="14630400" cy="26122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469600"/>
            <a:ext cx="4643914" cy="617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Indicadores</a:t>
            </a: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de </a:t>
            </a:r>
            <a:r>
              <a:rPr lang="en-US" sz="365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Desempenho</a:t>
            </a:r>
            <a:endParaRPr lang="en-US" sz="3650" dirty="0"/>
          </a:p>
        </p:txBody>
      </p:sp>
      <p:sp>
        <p:nvSpPr>
          <p:cNvPr id="5" name="Shape 2"/>
          <p:cNvSpPr/>
          <p:nvPr/>
        </p:nvSpPr>
        <p:spPr>
          <a:xfrm>
            <a:off x="1309687" y="4995426"/>
            <a:ext cx="11987689" cy="22860"/>
          </a:xfrm>
          <a:prstGeom prst="roundRect">
            <a:avLst>
              <a:gd name="adj" fmla="val 137125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226355" y="499536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16FFBB"/>
          </a:solidFill>
          <a:ln/>
        </p:spPr>
      </p:sp>
      <p:sp>
        <p:nvSpPr>
          <p:cNvPr id="7" name="Shape 4"/>
          <p:cNvSpPr/>
          <p:nvPr/>
        </p:nvSpPr>
        <p:spPr>
          <a:xfrm>
            <a:off x="3002755" y="476033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177539" y="4856063"/>
            <a:ext cx="120491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076925" y="5935782"/>
            <a:ext cx="232195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pt-BR" sz="1800" b="1" dirty="0">
                <a:solidFill>
                  <a:schemeClr val="bg1"/>
                </a:solidFill>
              </a:rPr>
              <a:t>Tempo de Atendimento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1518641" y="6351310"/>
            <a:ext cx="3438644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Avaliar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quantativamente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 tempo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médio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de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permanencia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cliente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91863" y="499536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29DDDA"/>
          </a:solidFill>
          <a:ln/>
        </p:spPr>
      </p:sp>
      <p:sp>
        <p:nvSpPr>
          <p:cNvPr id="12" name="Shape 9"/>
          <p:cNvSpPr/>
          <p:nvPr/>
        </p:nvSpPr>
        <p:spPr>
          <a:xfrm>
            <a:off x="7068264" y="476033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5902" y="4856063"/>
            <a:ext cx="15490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6142434" y="5935782"/>
            <a:ext cx="232195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b="1" dirty="0" err="1">
                <a:solidFill>
                  <a:schemeClr val="bg1"/>
                </a:solidFill>
              </a:rPr>
              <a:t>Média</a:t>
            </a:r>
            <a:r>
              <a:rPr lang="en-US" b="1" dirty="0">
                <a:solidFill>
                  <a:schemeClr val="bg1"/>
                </a:solidFill>
              </a:rPr>
              <a:t> de </a:t>
            </a:r>
            <a:r>
              <a:rPr lang="en-US" b="1" dirty="0" err="1">
                <a:solidFill>
                  <a:schemeClr val="bg1"/>
                </a:solidFill>
              </a:rPr>
              <a:t>Lucratividade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5" name="Text 12"/>
          <p:cNvSpPr/>
          <p:nvPr/>
        </p:nvSpPr>
        <p:spPr>
          <a:xfrm>
            <a:off x="5584149" y="6351310"/>
            <a:ext cx="3438644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pt-BR" sz="1600" dirty="0">
                <a:solidFill>
                  <a:schemeClr val="bg1"/>
                </a:solidFill>
              </a:rPr>
              <a:t>Melhorar o acompanhamento e controle de gastos da empresa.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1357490" y="4995366"/>
            <a:ext cx="22860" cy="731401"/>
          </a:xfrm>
          <a:prstGeom prst="roundRect">
            <a:avLst>
              <a:gd name="adj" fmla="val 1371252"/>
            </a:avLst>
          </a:prstGeom>
          <a:solidFill>
            <a:srgbClr val="37A7E7"/>
          </a:solidFill>
          <a:ln/>
        </p:spPr>
      </p:sp>
      <p:sp>
        <p:nvSpPr>
          <p:cNvPr id="17" name="Shape 14"/>
          <p:cNvSpPr/>
          <p:nvPr/>
        </p:nvSpPr>
        <p:spPr>
          <a:xfrm>
            <a:off x="11133891" y="4760337"/>
            <a:ext cx="470178" cy="470178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1287362" y="4856063"/>
            <a:ext cx="163116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001844" y="5935782"/>
            <a:ext cx="2734389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pt-BR" b="1" dirty="0">
                <a:solidFill>
                  <a:schemeClr val="bg1"/>
                </a:solidFill>
              </a:rPr>
              <a:t>Melhor acompanhamento de </a:t>
            </a:r>
            <a:r>
              <a:rPr lang="pt-BR" b="1" dirty="0" err="1">
                <a:solidFill>
                  <a:schemeClr val="bg1"/>
                </a:solidFill>
              </a:rPr>
              <a:t>Estroque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20" name="Text 17"/>
          <p:cNvSpPr/>
          <p:nvPr/>
        </p:nvSpPr>
        <p:spPr>
          <a:xfrm>
            <a:off x="9649658" y="6351310"/>
            <a:ext cx="3438763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pt-BR" sz="1600" dirty="0">
                <a:solidFill>
                  <a:schemeClr val="bg1"/>
                </a:solidFill>
              </a:rPr>
              <a:t>Manter o controle sobre os materiais armazenados e consumidos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2A30E4CF-C926-479B-8414-6BAA97061350}"/>
              </a:ext>
            </a:extLst>
          </p:cNvPr>
          <p:cNvSpPr/>
          <p:nvPr/>
        </p:nvSpPr>
        <p:spPr>
          <a:xfrm>
            <a:off x="12736233" y="7666990"/>
            <a:ext cx="1869440" cy="56261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081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699</Words>
  <Application>Microsoft Office PowerPoint</Application>
  <PresentationFormat>Personalizar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Spline Sans Bold</vt:lpstr>
      <vt:lpstr>Arial</vt:lpstr>
      <vt:lpstr>Barlow</vt:lpstr>
      <vt:lpstr>Calibri</vt:lpstr>
      <vt:lpstr>-apple-system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Leonardo Gomes Guimaraes</cp:lastModifiedBy>
  <cp:revision>2</cp:revision>
  <dcterms:created xsi:type="dcterms:W3CDTF">2024-12-16T23:50:22Z</dcterms:created>
  <dcterms:modified xsi:type="dcterms:W3CDTF">2024-12-17T00:19:34Z</dcterms:modified>
</cp:coreProperties>
</file>